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77" r:id="rId6"/>
    <p:sldId id="258" r:id="rId7"/>
    <p:sldId id="278" r:id="rId8"/>
    <p:sldId id="279" r:id="rId9"/>
    <p:sldId id="280" r:id="rId10"/>
    <p:sldId id="281" r:id="rId11"/>
    <p:sldId id="282" r:id="rId12"/>
    <p:sldId id="283" r:id="rId13"/>
    <p:sldId id="27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18" autoAdjust="0"/>
    <p:restoredTop sz="93204" autoAdjust="0"/>
  </p:normalViewPr>
  <p:slideViewPr>
    <p:cSldViewPr snapToGrid="0">
      <p:cViewPr>
        <p:scale>
          <a:sx n="101" d="100"/>
          <a:sy n="101" d="100"/>
        </p:scale>
        <p:origin x="1296" y="398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12/5/2024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29.png>
</file>

<file path=ppt/media/image3.png>
</file>

<file path=ppt/media/image30.png>
</file>

<file path=ppt/media/image31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12/5/2024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DA08B8-F611-DE11-1032-2CAD08F35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C9B3E5A-8CE1-B7D5-9656-0DB30895C0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E97097-A38C-C356-E6BB-8DA0625679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F529E3-B5D3-5CD2-E9E0-2FA9A98080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4454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B87B44-067E-2E6E-BCA4-E2C6C2F0A9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472CDA-B663-3CB8-C4B0-B4EE6A4A9D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6D6A3D6-2682-EAE9-7DE9-49B0B516B8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487AE-3D4A-5064-4079-8EC80EC154A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5484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6A45A4-96D9-FED3-EC26-B21645CB59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573112-67E0-1522-C014-17333B2667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648D11E-0AFC-2B01-A552-F34F57C8A8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4C439F-35D4-3C2F-2F4C-B64761D66B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5447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970938-8A6A-FEA9-0E69-7815255FE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4C61A1-9299-0D25-4B88-AE21F09239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6FEE679-642C-1747-80D1-06A4D615F9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29FBAF-DFFE-2DC4-1F9F-CE9BF1176D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3047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19299C-FD27-EC2B-A104-4B0A60925C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85E7DF-6CB5-1485-4779-F6A719AA7C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0DA1D2-F001-0DA3-E2C1-714C7EBD90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3199CC-E0DC-DCA4-95F4-28DCF05FD1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9505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7399" y="1217348"/>
            <a:ext cx="6856292" cy="3590596"/>
          </a:xfrm>
        </p:spPr>
        <p:txBody>
          <a:bodyPr>
            <a:normAutofit/>
          </a:bodyPr>
          <a:lstStyle/>
          <a:p>
            <a:r>
              <a:rPr lang="en-US" sz="4400" dirty="0"/>
              <a:t>Foreign and digital currency exchange (FDCX)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3C9FDC-7468-1C27-5078-9ADB91B2495A}"/>
              </a:ext>
            </a:extLst>
          </p:cNvPr>
          <p:cNvSpPr txBox="1"/>
          <p:nvPr/>
        </p:nvSpPr>
        <p:spPr>
          <a:xfrm>
            <a:off x="8195545" y="6507711"/>
            <a:ext cx="397737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</a:rPr>
              <a:t>Project by: Adil Nadeem, </a:t>
            </a:r>
            <a:r>
              <a:rPr lang="en-US" sz="1050" dirty="0" err="1">
                <a:solidFill>
                  <a:schemeClr val="bg1"/>
                </a:solidFill>
              </a:rPr>
              <a:t>Affan</a:t>
            </a:r>
            <a:r>
              <a:rPr lang="en-US" sz="1050" dirty="0">
                <a:solidFill>
                  <a:schemeClr val="bg1"/>
                </a:solidFill>
              </a:rPr>
              <a:t> Ahmad, and </a:t>
            </a:r>
            <a:r>
              <a:rPr lang="en-US" sz="1050" dirty="0" err="1">
                <a:solidFill>
                  <a:schemeClr val="bg1"/>
                </a:solidFill>
              </a:rPr>
              <a:t>Tehreem</a:t>
            </a:r>
            <a:r>
              <a:rPr lang="en-US" sz="1050" dirty="0">
                <a:solidFill>
                  <a:schemeClr val="bg1"/>
                </a:solidFill>
              </a:rPr>
              <a:t> Shakeel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55520" y="2631367"/>
            <a:ext cx="5528217" cy="1144309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907" y="2661748"/>
            <a:ext cx="6343650" cy="889817"/>
          </a:xfrm>
        </p:spPr>
        <p:txBody>
          <a:bodyPr>
            <a:normAutofit/>
          </a:bodyPr>
          <a:lstStyle/>
          <a:p>
            <a:r>
              <a:rPr lang="en-US" dirty="0"/>
              <a:t>What is FDCX?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1273387"/>
            <a:ext cx="6172973" cy="5174826"/>
          </a:xfrm>
        </p:spPr>
        <p:txBody>
          <a:bodyPr>
            <a:normAutofit/>
          </a:bodyPr>
          <a:lstStyle/>
          <a:p>
            <a:r>
              <a:rPr lang="en-US" dirty="0"/>
              <a:t>Our goal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sz="4400" dirty="0"/>
            </a:br>
            <a:r>
              <a:rPr lang="en-US" sz="1800" dirty="0"/>
              <a:t>central place of currency exchange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avoid long, in person queues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automate and regulate transactions</a:t>
            </a:r>
            <a:br>
              <a:rPr lang="en-US" sz="4400" dirty="0"/>
            </a:br>
            <a:endParaRPr lang="en-US" dirty="0"/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44B241-683E-5A95-334E-F0F563DFAC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1BC14-EDCA-9FF5-5B02-19D4DD3EE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7050" y="920108"/>
            <a:ext cx="7019095" cy="889817"/>
          </a:xfrm>
        </p:spPr>
        <p:txBody>
          <a:bodyPr>
            <a:normAutofit/>
          </a:bodyPr>
          <a:lstStyle/>
          <a:p>
            <a:r>
              <a:rPr lang="en-US" dirty="0"/>
              <a:t>Key features of FDCX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3E1F8-74BF-1ABB-89FF-8C77230C7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D70BA8-9880-D0F5-895C-B100279F2514}"/>
              </a:ext>
            </a:extLst>
          </p:cNvPr>
          <p:cNvSpPr txBox="1"/>
          <p:nvPr/>
        </p:nvSpPr>
        <p:spPr>
          <a:xfrm>
            <a:off x="4374647" y="2901082"/>
            <a:ext cx="4160498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Trade Digital and Foreign Currency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View Tax Reports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Regulated by National Authorities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Value Predictions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Various Subscription Plans</a:t>
            </a:r>
          </a:p>
        </p:txBody>
      </p:sp>
    </p:spTree>
    <p:extLst>
      <p:ext uri="{BB962C8B-B14F-4D97-AF65-F5344CB8AC3E}">
        <p14:creationId xmlns:p14="http://schemas.microsoft.com/office/powerpoint/2010/main" val="3553457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C4A3E8-9738-835D-FF57-466FF39DA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D4053B-F7EC-CE3D-905D-B9C0467A73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9824" y="0"/>
            <a:ext cx="4939916" cy="687292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F7971EB-F63B-B0D7-6B95-952C415B3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0294" y="1607420"/>
            <a:ext cx="2469530" cy="1280159"/>
          </a:xfrm>
        </p:spPr>
        <p:txBody>
          <a:bodyPr>
            <a:normAutofit/>
          </a:bodyPr>
          <a:lstStyle/>
          <a:p>
            <a:r>
              <a:rPr lang="en-US" sz="3200" dirty="0"/>
              <a:t>USE CASE DIAGRAM</a:t>
            </a:r>
            <a:endParaRPr lang="en-ZA" sz="3200" dirty="0"/>
          </a:p>
        </p:txBody>
      </p:sp>
    </p:spTree>
    <p:extLst>
      <p:ext uri="{BB962C8B-B14F-4D97-AF65-F5344CB8AC3E}">
        <p14:creationId xmlns:p14="http://schemas.microsoft.com/office/powerpoint/2010/main" val="3787112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EFEE29-D490-1368-7876-4E1C79089F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6351E-BFE4-F9ED-21E1-F2B914675C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6083" y="660400"/>
            <a:ext cx="7129479" cy="1019565"/>
          </a:xfrm>
        </p:spPr>
        <p:txBody>
          <a:bodyPr>
            <a:normAutofit/>
          </a:bodyPr>
          <a:lstStyle/>
          <a:p>
            <a:r>
              <a:rPr lang="en-US" sz="3200" dirty="0"/>
              <a:t>MAIN USE CASE: </a:t>
            </a:r>
            <a:r>
              <a:rPr lang="en-US" sz="3200" i="1" dirty="0"/>
              <a:t>TRADE STOCKS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6058C339-E6D7-B351-F499-0EA103D66F4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D0FD9342-4F3C-E113-998E-9F3269F73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47320AF-46AB-B534-6F3C-0E2F987E4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105B0061-4797-4392-4D31-4203E4C8B920}"/>
              </a:ext>
            </a:extLst>
          </p:cNvPr>
          <p:cNvSpPr txBox="1"/>
          <p:nvPr/>
        </p:nvSpPr>
        <p:spPr>
          <a:xfrm>
            <a:off x="4456498" y="2953584"/>
            <a:ext cx="602541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User is prompted to buy or sell stocks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Upon selection, user can buy or sell preferred stocks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Changes are reflected on user account, and stocks accordingly</a:t>
            </a:r>
          </a:p>
        </p:txBody>
      </p:sp>
    </p:spTree>
    <p:extLst>
      <p:ext uri="{BB962C8B-B14F-4D97-AF65-F5344CB8AC3E}">
        <p14:creationId xmlns:p14="http://schemas.microsoft.com/office/powerpoint/2010/main" val="3813589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4BF3F2-70BC-7510-8ACB-FA817A5B2A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B1739E-05F0-7DD3-DC8C-0D40A8E34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1114D5-A945-EAB7-BB17-93E077758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537" y="1304149"/>
            <a:ext cx="4425137" cy="505220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A60C23F-A639-56C7-B943-139A178A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0323" y="501650"/>
            <a:ext cx="5705566" cy="500830"/>
          </a:xfrm>
        </p:spPr>
        <p:txBody>
          <a:bodyPr>
            <a:normAutofit/>
          </a:bodyPr>
          <a:lstStyle/>
          <a:p>
            <a:r>
              <a:rPr lang="en-US" sz="2800" dirty="0"/>
              <a:t>System sequence diagram</a:t>
            </a:r>
            <a:endParaRPr lang="en-ZA" sz="2800" dirty="0"/>
          </a:p>
        </p:txBody>
      </p:sp>
    </p:spTree>
    <p:extLst>
      <p:ext uri="{BB962C8B-B14F-4D97-AF65-F5344CB8AC3E}">
        <p14:creationId xmlns:p14="http://schemas.microsoft.com/office/powerpoint/2010/main" val="2904377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55F3A9-9CD5-F1A9-1449-2C9CAEEBE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18553-A1BC-22FB-8D5A-85FEF9F1DC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68988" y="877488"/>
            <a:ext cx="7923012" cy="1019565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Buying stocks sequence diagram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02001497-91A0-F094-6CF6-DDFE8EFFFD2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93AB4D42-8002-36AB-EB3B-E363F0D1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C602576-2CB0-FF47-3860-528A71B90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7C7C64FD-D346-8CA1-3567-53981BFB9D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4376" y="2506377"/>
            <a:ext cx="7923012" cy="3259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31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F6DA10-5154-DB27-4553-B19345322B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52FDE-D14E-62CE-9CAD-60F8B4D74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68988" y="890645"/>
            <a:ext cx="7923012" cy="1019565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Selling stocks sequence diagram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65AE4940-5CA7-2ED0-773B-DAE7D3D9742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1ACA7121-D6B2-1D6F-B40E-DDBA5F77E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B9B6E55-D059-B0DC-B3E8-7D4B10178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0F625AC-6589-E5F8-2407-C8F5457D8B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0409" y="2512956"/>
            <a:ext cx="8050945" cy="3311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02926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Colorful abstract pitch deck</Template>
  <TotalTime>74</TotalTime>
  <Words>134</Words>
  <Application>Microsoft Office PowerPoint</Application>
  <PresentationFormat>Widescreen</PresentationFormat>
  <Paragraphs>38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Avenir Next LT Pro</vt:lpstr>
      <vt:lpstr>Calibri</vt:lpstr>
      <vt:lpstr>Custom</vt:lpstr>
      <vt:lpstr>Foreign and digital currency exchange (FDCX)</vt:lpstr>
      <vt:lpstr>What is FDCX?</vt:lpstr>
      <vt:lpstr>Our goal    central place of currency exchange  avoid long, in person queues  automate and regulate transactions </vt:lpstr>
      <vt:lpstr>Key features of FDCX</vt:lpstr>
      <vt:lpstr>USE CASE DIAGRAM</vt:lpstr>
      <vt:lpstr>MAIN USE CASE: TRADE STOCKS</vt:lpstr>
      <vt:lpstr>System sequence diagram</vt:lpstr>
      <vt:lpstr>Buying stocks sequence diagram</vt:lpstr>
      <vt:lpstr>Selling stocks sequence diagram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Adil Nadeem</dc:creator>
  <cp:lastModifiedBy>Adil Nadeem</cp:lastModifiedBy>
  <cp:revision>27</cp:revision>
  <dcterms:created xsi:type="dcterms:W3CDTF">2024-11-27T18:14:48Z</dcterms:created>
  <dcterms:modified xsi:type="dcterms:W3CDTF">2024-12-04T20:02:12Z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